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309" autoAdjust="0"/>
  </p:normalViewPr>
  <p:slideViewPr>
    <p:cSldViewPr>
      <p:cViewPr varScale="1">
        <p:scale>
          <a:sx n="45" d="100"/>
          <a:sy n="45" d="100"/>
        </p:scale>
        <p:origin x="-854"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86B92-B2D1-485A-A892-B86CB1CA5EE1}" type="datetimeFigureOut">
              <a:rPr lang="en-US" smtClean="0"/>
              <a:pPr/>
              <a:t>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AF2D4D-F180-4FF4-B4B7-A7BD73333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OK, lets review the answers.</a:t>
            </a:r>
            <a:endParaRPr lang="en-US" dirty="0"/>
          </a:p>
        </p:txBody>
      </p:sp>
      <p:sp>
        <p:nvSpPr>
          <p:cNvPr id="4" name="Slide Number Placeholder 3"/>
          <p:cNvSpPr>
            <a:spLocks noGrp="1"/>
          </p:cNvSpPr>
          <p:nvPr>
            <p:ph type="sldNum" sz="quarter" idx="10"/>
          </p:nvPr>
        </p:nvSpPr>
        <p:spPr/>
        <p:txBody>
          <a:bodyPr/>
          <a:lstStyle/>
          <a:p>
            <a:fld id="{4CAF2D4D-F180-4FF4-B4B7-A7BD73333F6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Good leaders know that the answers to each of the eight questions on this leadership assessment should be YES. Let’s read the explanations and learn why.</a:t>
            </a:r>
            <a:endParaRPr lang="en-US" dirty="0"/>
          </a:p>
        </p:txBody>
      </p:sp>
      <p:sp>
        <p:nvSpPr>
          <p:cNvPr id="4" name="Slide Number Placeholder 3"/>
          <p:cNvSpPr>
            <a:spLocks noGrp="1"/>
          </p:cNvSpPr>
          <p:nvPr>
            <p:ph type="sldNum" sz="quarter" idx="10"/>
          </p:nvPr>
        </p:nvSpPr>
        <p:spPr/>
        <p:txBody>
          <a:bodyPr/>
          <a:lstStyle/>
          <a:p>
            <a:fld id="{4CAF2D4D-F180-4FF4-B4B7-A7BD73333F6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Even if you had one or more questions that you could not answer with a resounding YES, you can probably still do well in leadership. Because you can learn to compensate and gradually overcome any weaknesses as you learn new ideas and practice new skills. Keep your mind open so you can learn to be more effective in your leadership role. </a:t>
            </a:r>
          </a:p>
        </p:txBody>
      </p:sp>
      <p:sp>
        <p:nvSpPr>
          <p:cNvPr id="4" name="Slide Number Placeholder 3"/>
          <p:cNvSpPr>
            <a:spLocks noGrp="1"/>
          </p:cNvSpPr>
          <p:nvPr>
            <p:ph type="sldNum" sz="quarter" idx="10"/>
          </p:nvPr>
        </p:nvSpPr>
        <p:spPr/>
        <p:txBody>
          <a:bodyPr/>
          <a:lstStyle/>
          <a:p>
            <a:fld id="{4CAF2D4D-F180-4FF4-B4B7-A7BD73333F6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A7AD752-A777-464C-9526-A465D81F9F97}"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40D4E-B77D-49A4-A592-45CECDB616DA}"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7AD752-A777-464C-9526-A465D81F9F97}"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40D4E-B77D-49A4-A592-45CECDB616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7AD752-A777-464C-9526-A465D81F9F97}" type="datetimeFigureOut">
              <a:rPr lang="en-US" smtClean="0"/>
              <a:pPr/>
              <a:t>11/5/2014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AF40D4E-B77D-49A4-A592-45CECDB616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7AD752-A777-464C-9526-A465D81F9F97}"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40D4E-B77D-49A4-A592-45CECDB616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7AD752-A777-464C-9526-A465D81F9F97}"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40D4E-B77D-49A4-A592-45CECDB616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7AD752-A777-464C-9526-A465D81F9F97}"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40D4E-B77D-49A4-A592-45CECDB616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7AD752-A777-464C-9526-A465D81F9F97}"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F40D4E-B77D-49A4-A592-45CECDB616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7AD752-A777-464C-9526-A465D81F9F97}" type="datetimeFigureOut">
              <a:rPr lang="en-US" smtClean="0"/>
              <a:pPr/>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40D4E-B77D-49A4-A592-45CECDB616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AD752-A777-464C-9526-A465D81F9F97}" type="datetimeFigureOut">
              <a:rPr lang="en-US" smtClean="0"/>
              <a:pPr/>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40D4E-B77D-49A4-A592-45CECDB616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7AD752-A777-464C-9526-A465D81F9F97}"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40D4E-B77D-49A4-A592-45CECDB616DA}"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A7AD752-A777-464C-9526-A465D81F9F97}" type="datetimeFigureOut">
              <a:rPr lang="en-US" smtClean="0"/>
              <a:pPr/>
              <a:t>11/5/2014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AF40D4E-B77D-49A4-A592-45CECDB616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7AD752-A777-464C-9526-A465D81F9F97}" type="datetimeFigureOut">
              <a:rPr lang="en-US" smtClean="0"/>
              <a:pPr/>
              <a:t>11/5/2014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AF40D4E-B77D-49A4-A592-45CECDB616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5" name="Content Placeholder 4"/>
          <p:cNvSpPr>
            <a:spLocks noGrp="1"/>
          </p:cNvSpPr>
          <p:nvPr>
            <p:ph idx="1"/>
          </p:nvPr>
        </p:nvSpPr>
        <p:spPr/>
        <p:txBody>
          <a:bodyPr/>
          <a:lstStyle/>
          <a:p>
            <a:pPr algn="ctr">
              <a:buNone/>
            </a:pPr>
            <a:endParaRPr lang="en-US" b="1" dirty="0" smtClean="0"/>
          </a:p>
          <a:p>
            <a:pPr algn="ctr">
              <a:buNone/>
            </a:pPr>
            <a:endParaRPr lang="en-US" b="1" dirty="0"/>
          </a:p>
          <a:p>
            <a:pPr algn="ctr">
              <a:buNone/>
            </a:pPr>
            <a:r>
              <a:rPr lang="en-US" b="1" dirty="0" smtClean="0"/>
              <a:t>8 </a:t>
            </a:r>
            <a:r>
              <a:rPr lang="en-US" b="1" dirty="0"/>
              <a:t>Key Indicators</a:t>
            </a:r>
            <a:endParaRPr lang="en-US" dirty="0"/>
          </a:p>
          <a:p>
            <a:pPr algn="ctr">
              <a:buNone/>
            </a:pPr>
            <a:endParaRPr lang="en-US" b="1" dirty="0" smtClean="0"/>
          </a:p>
          <a:p>
            <a:pPr algn="ctr">
              <a:buNone/>
            </a:pPr>
            <a:r>
              <a:rPr lang="en-US" b="1" dirty="0" smtClean="0"/>
              <a:t>Answers </a:t>
            </a:r>
            <a:r>
              <a:rPr lang="en-US" b="1" dirty="0"/>
              <a:t>and Explanations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fontScale="92500" lnSpcReduction="10000"/>
          </a:bodyPr>
          <a:lstStyle/>
          <a:p>
            <a:pPr algn="ctr">
              <a:buNone/>
            </a:pPr>
            <a:endParaRPr lang="en-US" b="1" dirty="0" smtClean="0"/>
          </a:p>
          <a:p>
            <a:pPr algn="ctr">
              <a:buNone/>
            </a:pPr>
            <a:r>
              <a:rPr lang="en-US" b="1" dirty="0" smtClean="0"/>
              <a:t>How Did You Do?</a:t>
            </a:r>
            <a:endParaRPr lang="en-US" dirty="0" smtClean="0"/>
          </a:p>
          <a:p>
            <a:pPr>
              <a:buNone/>
            </a:pPr>
            <a:endParaRPr lang="en-US" dirty="0" smtClean="0"/>
          </a:p>
          <a:p>
            <a:pPr algn="ctr">
              <a:buNone/>
            </a:pPr>
            <a:r>
              <a:rPr lang="en-US" dirty="0" smtClean="0"/>
              <a:t>	As noted, the correct answer to each question is </a:t>
            </a:r>
            <a:r>
              <a:rPr lang="en-US" u="sng" dirty="0" smtClean="0"/>
              <a:t>YES</a:t>
            </a:r>
            <a:r>
              <a:rPr lang="en-US" dirty="0" smtClean="0"/>
              <a:t>. </a:t>
            </a:r>
          </a:p>
          <a:p>
            <a:pPr>
              <a:buNone/>
            </a:pPr>
            <a:r>
              <a:rPr lang="en-US" dirty="0" smtClean="0"/>
              <a:t>	</a:t>
            </a:r>
          </a:p>
          <a:p>
            <a:pPr>
              <a:buNone/>
            </a:pPr>
            <a:r>
              <a:rPr lang="en-US" dirty="0" smtClean="0"/>
              <a:t>	</a:t>
            </a:r>
            <a:r>
              <a:rPr lang="en-US" sz="3000" i="1" dirty="0" smtClean="0"/>
              <a:t>Did you notice that </a:t>
            </a:r>
            <a:r>
              <a:rPr lang="en-US" sz="3000" b="1" i="1" dirty="0" smtClean="0"/>
              <a:t>none of the questions</a:t>
            </a:r>
            <a:r>
              <a:rPr lang="en-US" sz="3000" i="1" dirty="0" smtClean="0"/>
              <a:t> </a:t>
            </a:r>
            <a:r>
              <a:rPr lang="en-US" sz="3000" dirty="0" smtClean="0"/>
              <a:t>on the  assessment asked you to rate how intelligent you are, how much subject-related knowledge or experience you have, or how much direct work experience you have in the area you are leading. </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fontScale="85000" lnSpcReduction="10000"/>
          </a:bodyPr>
          <a:lstStyle/>
          <a:p>
            <a:pPr marL="457200" indent="-457200">
              <a:buNone/>
            </a:pPr>
            <a:r>
              <a:rPr lang="en-US" sz="2400" i="1" dirty="0" smtClean="0"/>
              <a:t>	1. </a:t>
            </a:r>
            <a:r>
              <a:rPr lang="en-US" sz="2400" i="1" u="sng" dirty="0" smtClean="0"/>
              <a:t>Do </a:t>
            </a:r>
            <a:r>
              <a:rPr lang="en-US" sz="2400" i="1" u="sng" dirty="0" smtClean="0"/>
              <a:t>you believe that people are basically good and want to do the right things, even if they sometimes don’t know what those things are or don’t know how to do them? </a:t>
            </a:r>
          </a:p>
          <a:p>
            <a:pPr marL="457200" indent="-457200">
              <a:buNone/>
            </a:pPr>
            <a:endParaRPr lang="en-US" sz="2400" i="1" u="sng" dirty="0" smtClean="0"/>
          </a:p>
          <a:p>
            <a:r>
              <a:rPr lang="en-US" sz="3500" dirty="0" smtClean="0"/>
              <a:t>Decades of social science research shows that throughout life, we get what we expect to get! “If you shoot for zero, that’s probably what you’ll hit.” The Pygmalion effect </a:t>
            </a:r>
            <a:r>
              <a:rPr lang="en-US" sz="3100" dirty="0" smtClean="0"/>
              <a:t>(the greater the expectation placed upon people, the better they perform.)</a:t>
            </a:r>
            <a:r>
              <a:rPr lang="en-US" sz="3500" dirty="0" smtClean="0"/>
              <a:t> The self-fulfilling prophesy. Only if you believe in people and expect the best of them can you succeed in leadership in today’s world.</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lstStyle/>
          <a:p>
            <a:pPr>
              <a:buNone/>
            </a:pPr>
            <a:r>
              <a:rPr lang="en-US" sz="2200" i="1" dirty="0" smtClean="0"/>
              <a:t>	</a:t>
            </a:r>
            <a:r>
              <a:rPr lang="en-US" sz="2200" i="1" u="sng" dirty="0" smtClean="0"/>
              <a:t>2</a:t>
            </a:r>
            <a:r>
              <a:rPr lang="en-US" sz="2200" i="1" u="sng" dirty="0" smtClean="0"/>
              <a:t>. Do people naturally “come to you” and seek you out about things—interests, problems, joys, or just passing the time?</a:t>
            </a:r>
            <a:r>
              <a:rPr lang="en-US" sz="2200" dirty="0" smtClean="0"/>
              <a:t> </a:t>
            </a:r>
          </a:p>
          <a:p>
            <a:pPr>
              <a:buNone/>
            </a:pPr>
            <a:endParaRPr lang="en-US" sz="2200" dirty="0" smtClean="0"/>
          </a:p>
          <a:p>
            <a:r>
              <a:rPr lang="en-US" sz="3000" dirty="0" smtClean="0"/>
              <a:t>If people seem to seek you out, this is a good indicator that they admire, trust, or respect you, even if what they often seek you out for is complaints. Being a go-to person is, indeed, a good predictor of leadership potential.</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2200" i="1" dirty="0" smtClean="0"/>
              <a:t>	</a:t>
            </a:r>
            <a:r>
              <a:rPr lang="en-US" sz="2200" i="1" u="sng" dirty="0" smtClean="0"/>
              <a:t>3</a:t>
            </a:r>
            <a:r>
              <a:rPr lang="en-US" sz="2200" i="1" u="sng" dirty="0" smtClean="0"/>
              <a:t>. Do you get along with most everyone? Oh, sure, there are a few difficult ones, but in general, can you co-exist peacefully with nearly everyone?</a:t>
            </a:r>
          </a:p>
          <a:p>
            <a:pPr>
              <a:buNone/>
            </a:pPr>
            <a:endParaRPr lang="en-US" sz="2400" i="1" u="sng" dirty="0" smtClean="0"/>
          </a:p>
          <a:p>
            <a:r>
              <a:rPr lang="en-US" sz="3000" dirty="0" smtClean="0"/>
              <a:t>Accepting people for who they are, seeing the best in them, and looking beyond their unfavorable qualities is essential to leadership success. When you recognize the good you will get more good. As a leader you will encounter many types of people, and it’s important to find the good in each one.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fontScale="92500"/>
          </a:bodyPr>
          <a:lstStyle/>
          <a:p>
            <a:pPr>
              <a:buNone/>
            </a:pPr>
            <a:r>
              <a:rPr lang="en-US" sz="2400" i="1" dirty="0" smtClean="0"/>
              <a:t>	</a:t>
            </a:r>
            <a:r>
              <a:rPr lang="en-US" sz="2400" i="1" u="sng" dirty="0" smtClean="0"/>
              <a:t>4</a:t>
            </a:r>
            <a:r>
              <a:rPr lang="en-US" sz="2400" i="1" u="sng" dirty="0" smtClean="0"/>
              <a:t>. Do you have passion or a strong enthusiasm for the organization and its mission? </a:t>
            </a:r>
          </a:p>
          <a:p>
            <a:pPr>
              <a:buNone/>
            </a:pPr>
            <a:endParaRPr lang="en-US" sz="2400" i="1" u="sng" dirty="0" smtClean="0"/>
          </a:p>
          <a:p>
            <a:r>
              <a:rPr lang="en-US" dirty="0" smtClean="0"/>
              <a:t>If you don’t believe in it and love it, you will be unable to motivate, inspire, and lead others. If you have long since lost your enthusiasm for your work, this is a significant leadership problem. Every organization and group deserves to have people in leadership positions who believe in and are committed to what they are doing.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a:bodyPr>
          <a:lstStyle/>
          <a:p>
            <a:pPr>
              <a:buNone/>
            </a:pPr>
            <a:r>
              <a:rPr lang="en-US" sz="2200" i="1" dirty="0" smtClean="0"/>
              <a:t>	</a:t>
            </a:r>
            <a:r>
              <a:rPr lang="en-US" sz="2200" i="1" u="sng" dirty="0" smtClean="0"/>
              <a:t>5</a:t>
            </a:r>
            <a:r>
              <a:rPr lang="en-US" sz="2200" i="1" u="sng" dirty="0" smtClean="0"/>
              <a:t>. Are you approachable and available to those around you?</a:t>
            </a:r>
          </a:p>
          <a:p>
            <a:pPr>
              <a:buNone/>
            </a:pPr>
            <a:endParaRPr lang="en-US" sz="2200" i="1" u="sng" dirty="0" smtClean="0"/>
          </a:p>
          <a:p>
            <a:r>
              <a:rPr lang="en-US" sz="3000" dirty="0" smtClean="0"/>
              <a:t>If you make yourself scarce, you build distance between yourself and those you lead. Distance will not serve you well as a leader. Be where your people are! Think of your people not as an interruption of your work—your people ARE your work. If you agree with this, then you have the right attitude for leadership.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fontScale="92500" lnSpcReduction="20000"/>
          </a:bodyPr>
          <a:lstStyle/>
          <a:p>
            <a:pPr>
              <a:buNone/>
            </a:pPr>
            <a:r>
              <a:rPr lang="en-US" sz="2200" i="1" dirty="0" smtClean="0"/>
              <a:t>	</a:t>
            </a:r>
            <a:r>
              <a:rPr lang="en-US" sz="2200" i="1" u="sng" dirty="0" smtClean="0"/>
              <a:t>6</a:t>
            </a:r>
            <a:r>
              <a:rPr lang="en-US" sz="2200" i="1" u="sng" dirty="0" smtClean="0"/>
              <a:t>. Are you able and willing to communicate frequently and make communication a top priority in your leadership role?</a:t>
            </a:r>
          </a:p>
          <a:p>
            <a:pPr>
              <a:buNone/>
            </a:pPr>
            <a:endParaRPr lang="en-US" sz="2200" i="1" u="sng" dirty="0" smtClean="0"/>
          </a:p>
          <a:p>
            <a:r>
              <a:rPr lang="en-US" dirty="0" smtClean="0"/>
              <a:t>Talk to people, e-mail people, write notes, talk, talk, talk. It’s essential. Say it clearly! Say it more often than you think you need to, and say it in more forms! Check with people when you communicate. Ask what they think they heard you say or what they think your e-mail meant. Be sure everyone is on the same page. Strong communication skills are the fundamental cornerstone of good leadership.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fontScale="92500" lnSpcReduction="20000"/>
          </a:bodyPr>
          <a:lstStyle/>
          <a:p>
            <a:pPr>
              <a:buNone/>
            </a:pPr>
            <a:r>
              <a:rPr lang="en-US" sz="2400" i="1" dirty="0" smtClean="0"/>
              <a:t>	</a:t>
            </a:r>
            <a:r>
              <a:rPr lang="en-US" sz="2400" i="1" u="sng" dirty="0" smtClean="0"/>
              <a:t>7</a:t>
            </a:r>
            <a:r>
              <a:rPr lang="en-US" sz="2400" i="1" u="sng" dirty="0" smtClean="0"/>
              <a:t>. Do you possess a healthy measure of humility? </a:t>
            </a:r>
          </a:p>
          <a:p>
            <a:pPr>
              <a:buNone/>
            </a:pPr>
            <a:endParaRPr lang="en-US" sz="2600" i="1" u="sng" dirty="0" smtClean="0"/>
          </a:p>
          <a:p>
            <a:r>
              <a:rPr lang="en-US" dirty="0" smtClean="0"/>
              <a:t>You have to give away some of the power and let others play a key part in what’s going on. As contradictory as it sounds, you can’t be successful as a leader unless it’s not about you. Selflessness is one key to success. What you give away freely comes back to you. Make others look good and YOU will look even better. As General Colin Powell has said, “There’s no end to what you can accomplish if you don’t care who gets the credit.”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You Cut Out for Leadership?</a:t>
            </a:r>
            <a:br>
              <a:rPr lang="en-US" b="1" dirty="0" smtClean="0"/>
            </a:br>
            <a:r>
              <a:rPr lang="en-US" sz="3600" dirty="0" smtClean="0"/>
              <a:t>Assessment for Leadership Abilities</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2400" i="1" dirty="0" smtClean="0"/>
              <a:t>	</a:t>
            </a:r>
            <a:r>
              <a:rPr lang="en-US" sz="2400" i="1" u="sng" dirty="0" smtClean="0"/>
              <a:t>8</a:t>
            </a:r>
            <a:r>
              <a:rPr lang="en-US" sz="2400" i="1" u="sng" dirty="0" smtClean="0"/>
              <a:t>. Are you able to make firm decisions and take actions, while, at the same time, taking into account the needs and suggestions of others?</a:t>
            </a:r>
          </a:p>
          <a:p>
            <a:pPr>
              <a:buNone/>
            </a:pPr>
            <a:endParaRPr lang="en-US" sz="2400" i="1" u="sng" dirty="0" smtClean="0"/>
          </a:p>
          <a:p>
            <a:r>
              <a:rPr lang="en-US" dirty="0" smtClean="0"/>
              <a:t>A leader can’t be a fence-walker. Paralysis by analysis and timidity in decision-making are common problems. One can’t be a good leader without being willing to step up and make a commitment. If the decision is later proven “wrong,” you can admit it and correct it, but you must make a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125</TotalTime>
  <Words>184</Words>
  <Application>Microsoft Office PowerPoint</Application>
  <PresentationFormat>On-screen Show (4:3)</PresentationFormat>
  <Paragraphs>51</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Are You Cut Out for Leadership? Assessment for Leadership Abilities</vt:lpstr>
      <vt:lpstr>Are You Cut Out for Leadership? Assessment for Leadership Abilities</vt:lpstr>
      <vt:lpstr>Are You Cut Out for Leadership? Assessment for Leadership Abilities</vt:lpstr>
      <vt:lpstr>Are You Cut Out for Leadership? Assessment for Leadership Abilities</vt:lpstr>
      <vt:lpstr>Are You Cut Out for Leadership? Assessment for Leadership Abilities</vt:lpstr>
      <vt:lpstr>Are You Cut Out for Leadership? Assessment for Leadership Abilities</vt:lpstr>
      <vt:lpstr>Are You Cut Out for Leadership? Assessment for Leadership Abilities</vt:lpstr>
      <vt:lpstr>Are You Cut Out for Leadership? Assessment for Leadership Abilities</vt:lpstr>
      <vt:lpstr>Are You Cut Out for Leadership? Assessment for Leadership Abilities</vt:lpstr>
      <vt:lpstr>Are You Cut Out for Leadership? Assessment for Leadership Abilities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Cut Out for Leadership? Assessment for Leadership Abilities</dc:title>
  <dc:creator>Martin</dc:creator>
  <cp:lastModifiedBy>Wayne &amp; Vicki</cp:lastModifiedBy>
  <cp:revision>20</cp:revision>
  <dcterms:created xsi:type="dcterms:W3CDTF">2013-11-08T14:38:28Z</dcterms:created>
  <dcterms:modified xsi:type="dcterms:W3CDTF">2014-11-05T18:18:23Z</dcterms:modified>
</cp:coreProperties>
</file>